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8c024b6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8c024b6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-rapidly display these frames to create illusion of motion for a ball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98c024b6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98c024b6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3D polygon mesh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Hard with traditional animation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 Short animation has hundreds of frame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 Not even a high framerate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8c024b6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8c024b6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time talking about keyframes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context of animation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8c024b6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98c024b6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attributes are interpolated across time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8c024b6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8c024b6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Main point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   In computer animation you can use key frames and inbetweening to create this illusion of motion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8c024b6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8c024b6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 in the context of traditional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you may not immediately think about when doing an animation. Once you read about these and go watch an animation you can definitely see them being used.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e25249d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e25249d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Arguably the most important principle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Captures elasticity of motion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9e25249d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9e25249d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8f2b0c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98f2b0c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Wanted to do demo live but I didn’t have a way to do it, so I have a video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8c024b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8c024b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98c024b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98c024b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pictures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Didn’t make much sense to me at first but hopefully will as we talk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scene graphs made and why are they useful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8c024b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8c024b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Organization: Group related objects together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Transformation: scaling, translation, rotation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8c024b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98c024b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of Car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Made up of individual objects, similar to how our dog was made up of individual parts (legs, torso, eyes).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Car made up of individual objects all rendered together to form a car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May want to make the car bigger or smaller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Scale car by 2x, scale wheel by 2x but also translate wheel to new body location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Rotate the car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Could just make whole car one big mesh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then we couldn’t move individual parts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8c024b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8c024b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 of Car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Node represents what we’re referencing or selecting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you go down the tree, more specific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 Left Door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Rotate all wheels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Turn front wheels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Organized object in scene by grouping similar objects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Translate, rotate, and scale multiple objects as if a single object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8c024b6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8c024b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of SG analogous to the way we pushed and popped matrices in OpenGL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only bring this up as an interesting connection to stuff we’ve already seen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98c024b6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98c024b6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8c024b6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8c024b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gif"/><Relationship Id="rId4" Type="http://schemas.openxmlformats.org/officeDocument/2006/relationships/image" Target="../media/image8.gif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 and Animation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Jacob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Animation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50149" l="0" r="0" t="0"/>
          <a:stretch/>
        </p:blipFill>
        <p:spPr>
          <a:xfrm>
            <a:off x="1144300" y="1381125"/>
            <a:ext cx="34943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0" l="0" r="0" t="38785"/>
          <a:stretch/>
        </p:blipFill>
        <p:spPr>
          <a:xfrm>
            <a:off x="3214700" y="3114675"/>
            <a:ext cx="3071800" cy="18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0" r="0" t="50147"/>
          <a:stretch/>
        </p:blipFill>
        <p:spPr>
          <a:xfrm>
            <a:off x="4638675" y="1381125"/>
            <a:ext cx="34943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Animation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525" y="1152475"/>
            <a:ext cx="3914775" cy="3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Frames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3526800" cy="22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A key frame is a “snapshot” of an object’s properties at a given time.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4822000" y="781050"/>
            <a:ext cx="18954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</a:t>
            </a:r>
            <a:r>
              <a:rPr b="1" lang="en"/>
              <a:t>Frame 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Object: Sphere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Time:0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X: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Y: 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Rotation: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4822000" y="3156775"/>
            <a:ext cx="18954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</a:t>
            </a:r>
            <a:r>
              <a:rPr b="1" lang="en"/>
              <a:t>Frame 2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Object: Sphere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X: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Y: 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Rotation: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b="9173" l="0" r="20810" t="0"/>
          <a:stretch/>
        </p:blipFill>
        <p:spPr>
          <a:xfrm>
            <a:off x="6717400" y="2817950"/>
            <a:ext cx="2217049" cy="224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/>
          </a:blip>
          <a:srcRect b="11039" l="0" r="21544" t="0"/>
          <a:stretch/>
        </p:blipFill>
        <p:spPr>
          <a:xfrm>
            <a:off x="6717400" y="270525"/>
            <a:ext cx="2359926" cy="23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4">
            <a:alphaModFix/>
          </a:blip>
          <a:srcRect b="25732" l="5239" r="23474" t="1598"/>
          <a:stretch/>
        </p:blipFill>
        <p:spPr>
          <a:xfrm>
            <a:off x="571500" y="2185300"/>
            <a:ext cx="2971799" cy="268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2517300" cy="10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Inbetweening 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504900"/>
            <a:ext cx="2460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process of generating intermediate frames between two images to give the appearance that the first image evolves smoothly into the second image.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2132" l="1550" r="1512" t="1360"/>
          <a:stretch/>
        </p:blipFill>
        <p:spPr>
          <a:xfrm>
            <a:off x="2829000" y="114300"/>
            <a:ext cx="6153076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Resulting Animation (LERP)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5146" l="3621" r="2561" t="1447"/>
          <a:stretch/>
        </p:blipFill>
        <p:spPr>
          <a:xfrm>
            <a:off x="2590800" y="1209675"/>
            <a:ext cx="4181473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Basic Principles of Animation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Introduced in 1981 book from Disney animators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“The Bible of Animation”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Important for creating a realistic illusion of motion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311700" y="2468325"/>
            <a:ext cx="5679600" cy="21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Squash and Stretch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Anticipation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Staging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Straight Ahead Action and Pose to Pose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Follow Through and Overlapping Action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Slow In and Slow Out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59" name="Google Shape;159;p27"/>
          <p:cNvSpPr txBox="1"/>
          <p:nvPr/>
        </p:nvSpPr>
        <p:spPr>
          <a:xfrm>
            <a:off x="5991300" y="2468325"/>
            <a:ext cx="29241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7.  Arc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8.  Secondary Action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9.  Timing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10. Exaggeration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11. Solid Drawing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12. Appeal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Animation: Squash and Stretch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0" r="0" t="38785"/>
          <a:stretch/>
        </p:blipFill>
        <p:spPr>
          <a:xfrm>
            <a:off x="311700" y="2997350"/>
            <a:ext cx="3071800" cy="18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900" y="1344725"/>
            <a:ext cx="3640400" cy="35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5">
            <a:alphaModFix/>
          </a:blip>
          <a:srcRect b="50149" l="0" r="0" t="0"/>
          <a:stretch/>
        </p:blipFill>
        <p:spPr>
          <a:xfrm>
            <a:off x="311700" y="1344725"/>
            <a:ext cx="34943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Points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Scene Graphs: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Organize scene by grouping similar objects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Allow selecting, modifying multiple objects as if one object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Animation: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Illusion of motion by rapidly displaying frames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Animation created using Key Frames and Inbetweening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Scene Graphs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Animation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Quick Demo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Scene Graphs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Animation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Quick Demo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088800" cy="20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“A general data structure commonly used by graphics applications which arranges logical and spatial presentation of a graphical scene.”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- Wikipedia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525" y="182975"/>
            <a:ext cx="4842875" cy="276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548" y="3055375"/>
            <a:ext cx="4347749" cy="20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359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“Collection of nodes in a graph or tree structure that group related objects that can be moved, transformed, and selected as if they were a single object.”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- Wikipedia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623" y="941136"/>
            <a:ext cx="3595650" cy="32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85725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00" y="1419225"/>
            <a:ext cx="3671899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25" y="1017725"/>
            <a:ext cx="5041351" cy="390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Graphs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984" y="0"/>
            <a:ext cx="24809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23" y="1017725"/>
            <a:ext cx="5365626" cy="41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Scene Graphs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Animation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Quick Demo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2239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“Animation is the process of making the illusion of motion and the illusion of change by means of the rapid display of a sequence of static images that minimally differ from each other.”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477975" y="2263375"/>
            <a:ext cx="40572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 Animation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frame is hand drawn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Cel animation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Lion King</a:t>
            </a:r>
            <a:endParaRPr sz="1800"/>
          </a:p>
        </p:txBody>
      </p:sp>
      <p:sp>
        <p:nvSpPr>
          <p:cNvPr id="111" name="Google Shape;111;p21"/>
          <p:cNvSpPr txBox="1"/>
          <p:nvPr/>
        </p:nvSpPr>
        <p:spPr>
          <a:xfrm>
            <a:off x="4478400" y="2263375"/>
            <a:ext cx="40572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Computer</a:t>
            </a:r>
            <a:r>
              <a:rPr lang="en" sz="1800"/>
              <a:t> Animation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3D animation digitally modeled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3D Polygon Mesh (triangles)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Keyframes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Rigging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Pixar films</a:t>
            </a:r>
            <a:endParaRPr sz="18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02" y="3725450"/>
            <a:ext cx="2166083" cy="12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/>
          </a:blip>
          <a:srcRect b="25752" l="0" r="0" t="9118"/>
          <a:stretch/>
        </p:blipFill>
        <p:spPr>
          <a:xfrm>
            <a:off x="4980600" y="4077775"/>
            <a:ext cx="2329318" cy="94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